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9" r:id="rId5"/>
    <p:sldId id="266" r:id="rId6"/>
    <p:sldId id="27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08374FF-1C9D-47CF-AFA4-A61BDD083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01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6C521EF-447A-49C7-BA6B-B801F11CA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31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DBE72A-29DE-4C49-A05F-7F0FB1D2E8D4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2577C8F-7180-468E-B189-07815A50F1A6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E82E424-26CE-454F-A37B-FD47F90A23BB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2577C8F-7180-468E-B189-07815A50F1A6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6558F4E-6295-4BF4-9D2F-90015BC3C169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2577C8F-7180-468E-B189-07815A50F1A6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761836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63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93254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H467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信靠親愛救主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TRUSTING IN THE SAVIOUR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信靠親愛救主，真奇妙甜蜜；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 O ’tis wondrous sweet;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甚麼安慰可比在祂前屈膝？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to feel His presence, worship at His feet;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世界充塞憂傷，惟主我頌揚；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Thru the passing moment, singing joyful praise;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祂恩眼常眷顧，祂慈愛無量。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Unto Him who ever crowns with love our days;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信靠親愛救主，真奇妙甜蜜；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 O ’tis wondrous sweet;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甚麼安慰可比在祂前屈膝？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to feel His presence, worship at His feet;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 ，時刻不離開；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Savior, thru each passing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祂常與我同在，與我同在，常與我同在。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to feel His presence with us </a:t>
            </a:r>
            <a:r>
              <a:rPr lang="en-US" altLang="zh-TW" sz="2800" dirty="0" err="1"/>
              <a:t>alway</a:t>
            </a:r>
            <a:r>
              <a:rPr lang="en-US" altLang="zh-TW" sz="2800" dirty="0"/>
              <a:t>, Yes, with us </a:t>
            </a:r>
            <a:r>
              <a:rPr lang="en-US" altLang="zh-TW" sz="2800" dirty="0" err="1"/>
              <a:t>alway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信靠親愛救主，可站立得穩；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Savior, we can never fail;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祂有大能大力，勝過罪、黑暗。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Against the powers of darkness, we will ever prevail.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世界何能害我？因祂不離我；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His mighty power ever is the same,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祂是我的能力，也是我詩歌。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He’ll ne’er forsake us, praise, O praise His name.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信靠親愛救主，真奇妙甜蜜；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 O ’tis wondrous sweet;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甚麼安慰可比在祂前屈膝？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to feel His presence, worship at His feet;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 ，時刻不離開；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Savior, thru each passing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祂常與我同在，與我同在，常與我同在。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to feel His presence with us </a:t>
            </a:r>
            <a:r>
              <a:rPr lang="en-US" altLang="zh-TW" sz="2800" dirty="0" err="1"/>
              <a:t>alway</a:t>
            </a:r>
            <a:r>
              <a:rPr lang="en-US" altLang="zh-TW" sz="2800" dirty="0"/>
              <a:t>, Yes, with us </a:t>
            </a:r>
            <a:r>
              <a:rPr lang="en-US" altLang="zh-TW" sz="2800" dirty="0" err="1"/>
              <a:t>alway</a:t>
            </a:r>
            <a:r>
              <a:rPr lang="en-US" altLang="zh-TW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580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雖經深谷、高山，迭遭苦與難；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Over hill and valley, swells the glad refrain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惟想主愛偉大，哭泣變頌讚。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Of His love and mercy, ever more the same.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主是寶貴之友，常導我前行；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Precious Friend and Savior, with our hand in Thine,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恩典長闊高深，足夠用一生。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 can never falter, held by love Divine.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信靠親愛救主，真奇妙甜蜜；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 O ’tis wondrous sweet;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甚麼安慰可比在祂前屈膝？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to feel His presence, worship at His feet;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信靠親愛救主 ，時刻不離開；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the Savior, thru each passing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祂常與我同在，與我同在，常與我同在。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to feel His presence with us </a:t>
            </a:r>
            <a:r>
              <a:rPr lang="en-US" altLang="zh-TW" sz="2800" dirty="0" err="1"/>
              <a:t>alway</a:t>
            </a:r>
            <a:r>
              <a:rPr lang="en-US" altLang="zh-TW" sz="2800" dirty="0"/>
              <a:t>, Yes, with us </a:t>
            </a:r>
            <a:r>
              <a:rPr lang="en-US" altLang="zh-TW" sz="2800" dirty="0" err="1"/>
              <a:t>alway</a:t>
            </a:r>
            <a:r>
              <a:rPr lang="en-US" altLang="zh-TW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913385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4155</TotalTime>
  <Words>570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H467  信靠親愛救主  TRUSTING IN THE SAVIOUR (節1/3,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171</cp:revision>
  <dcterms:created xsi:type="dcterms:W3CDTF">2001-04-19T19:07:54Z</dcterms:created>
  <dcterms:modified xsi:type="dcterms:W3CDTF">2017-08-05T23:10:46Z</dcterms:modified>
</cp:coreProperties>
</file>